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7" r:id="rId4"/>
    <p:sldId id="259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76" r:id="rId13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6rg9Z4VUuFh9q+fWsYhscG6x6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2e7c3472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82e7c3472f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82e7c3472f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 dirty="0"/>
              <a:t>Season Planning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6F00-41F1-7A4F-9DB6-FE295AA8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Scheduling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5C3B9-143B-F441-ABF8-984810074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Leave a buffer week incase building or programming takes longer than expected</a:t>
            </a:r>
          </a:p>
          <a:p>
            <a:pPr lvl="0"/>
            <a:r>
              <a:rPr lang="en-US" dirty="0"/>
              <a:t>Auto week </a:t>
            </a:r>
          </a:p>
          <a:p>
            <a:pPr lvl="1"/>
            <a:r>
              <a:rPr lang="en-US" dirty="0"/>
              <a:t>allow programmers to have full control of robot to test with all mechanisms done</a:t>
            </a:r>
          </a:p>
          <a:p>
            <a:pPr lvl="0"/>
            <a:r>
              <a:rPr lang="en-US" dirty="0"/>
              <a:t>Prototype week</a:t>
            </a:r>
          </a:p>
          <a:p>
            <a:pPr lvl="0"/>
            <a:r>
              <a:rPr lang="en-US" dirty="0"/>
              <a:t>Build week</a:t>
            </a:r>
          </a:p>
          <a:p>
            <a:pPr lvl="0"/>
            <a:r>
              <a:rPr lang="en-US" dirty="0"/>
              <a:t>Presentation</a:t>
            </a:r>
          </a:p>
          <a:p>
            <a:pPr lvl="0"/>
            <a:r>
              <a:rPr lang="en-US" dirty="0"/>
              <a:t>Drive practice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5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372B-603E-5D43-8442-848FD5F8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Scheduling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126E0-9789-4640-9DA9-B6AFAA4C1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165775" cy="5029199"/>
          </a:xfrm>
        </p:spPr>
        <p:txBody>
          <a:bodyPr/>
          <a:lstStyle/>
          <a:p>
            <a:r>
              <a:rPr lang="en-US" dirty="0"/>
              <a:t>Use google sheets, but napkins work too </a:t>
            </a:r>
          </a:p>
          <a:p>
            <a:endParaRPr lang="en-US" dirty="0"/>
          </a:p>
        </p:txBody>
      </p:sp>
      <p:pic>
        <p:nvPicPr>
          <p:cNvPr id="4" name="Google Shape;192;g729ab01ce0_0_103">
            <a:extLst>
              <a:ext uri="{FF2B5EF4-FFF2-40B4-BE49-F238E27FC236}">
                <a16:creationId xmlns:a16="http://schemas.microsoft.com/office/drawing/2014/main" id="{F0568522-A506-2548-BC9D-14AFE4EA36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257"/>
          <a:stretch/>
        </p:blipFill>
        <p:spPr>
          <a:xfrm>
            <a:off x="4636742" y="1150125"/>
            <a:ext cx="4286278" cy="5128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30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100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/>
          <p:nvPr/>
        </p:nvSpPr>
        <p:spPr>
          <a:xfrm>
            <a:off x="267175" y="1110000"/>
            <a:ext cx="431700" cy="22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0AB9B9-F85B-3245-9894-85797FA8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What is season planning?</a:t>
            </a:r>
            <a:br>
              <a:rPr lang="en-US" dirty="0">
                <a:sym typeface="Audiowide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2ACE-91D9-CC46-8FE7-5B6E9278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Time Management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08A22-119C-534E-8D51-97B4329E7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Lato"/>
              </a:rPr>
              <a:t>Know all your moving parts</a:t>
            </a:r>
          </a:p>
          <a:p>
            <a:pPr lvl="0"/>
            <a:r>
              <a:rPr lang="en-US" dirty="0">
                <a:sym typeface="Lato"/>
              </a:rPr>
              <a:t>Decide priorities</a:t>
            </a:r>
          </a:p>
          <a:p>
            <a:pPr lvl="0"/>
            <a:r>
              <a:rPr lang="en-US" dirty="0">
                <a:sym typeface="Lato"/>
              </a:rPr>
              <a:t>Create calendar</a:t>
            </a:r>
          </a:p>
          <a:p>
            <a:pPr lvl="0"/>
            <a:r>
              <a:rPr lang="en-US" dirty="0">
                <a:sym typeface="Lato"/>
              </a:rPr>
              <a:t>Meeting agendas</a:t>
            </a:r>
          </a:p>
        </p:txBody>
      </p:sp>
    </p:spTree>
    <p:extLst>
      <p:ext uri="{BB962C8B-B14F-4D97-AF65-F5344CB8AC3E}">
        <p14:creationId xmlns:p14="http://schemas.microsoft.com/office/powerpoint/2010/main" val="42283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82e7c3472f_0_32" descr="File_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729388"/>
            <a:ext cx="8332976" cy="53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9C48-5F51-744E-89CC-F1CB6E94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Outreach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46FFA-83F2-0847-8D0C-B8BE092D8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Lato"/>
              </a:rPr>
              <a:t>Always plan ahead</a:t>
            </a:r>
          </a:p>
          <a:p>
            <a:pPr lvl="0"/>
            <a:r>
              <a:rPr lang="en-US" dirty="0">
                <a:sym typeface="Lato"/>
              </a:rPr>
              <a:t>Put in work equivalent to benefit </a:t>
            </a:r>
          </a:p>
          <a:p>
            <a:pPr lvl="0"/>
            <a:r>
              <a:rPr lang="en-US" dirty="0">
                <a:sym typeface="Lato"/>
              </a:rPr>
              <a:t>Decide on the quantity of outreach</a:t>
            </a:r>
          </a:p>
          <a:p>
            <a:pPr lvl="0"/>
            <a:r>
              <a:rPr lang="en-US" dirty="0">
                <a:sym typeface="Lato"/>
              </a:rPr>
              <a:t>Be prepared</a:t>
            </a:r>
          </a:p>
          <a:p>
            <a:pPr lvl="1"/>
            <a:r>
              <a:rPr lang="en-US" dirty="0">
                <a:sym typeface="Lato"/>
              </a:rPr>
              <a:t>Requirements</a:t>
            </a:r>
          </a:p>
          <a:p>
            <a:pPr lvl="1"/>
            <a:r>
              <a:rPr lang="en-US" dirty="0">
                <a:sym typeface="Lato"/>
              </a:rPr>
              <a:t>Know the plan</a:t>
            </a:r>
          </a:p>
          <a:p>
            <a:pPr lvl="0"/>
            <a:r>
              <a:rPr lang="en-US" dirty="0">
                <a:sym typeface="Lato"/>
              </a:rPr>
              <a:t>Use the summer and days off to your advantage</a:t>
            </a:r>
          </a:p>
          <a:p>
            <a:pPr lvl="1"/>
            <a:r>
              <a:rPr lang="en-US" dirty="0">
                <a:sym typeface="Lato"/>
              </a:rPr>
              <a:t>great time to do outreach (not as busy)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2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5C83-2A2C-1D4C-91A5-8EA3C790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Strategy and Brainstorming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501AE-98C4-554A-B8E6-79FB77F4D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144754" cy="5029199"/>
          </a:xfrm>
        </p:spPr>
        <p:txBody>
          <a:bodyPr/>
          <a:lstStyle/>
          <a:p>
            <a:pPr lvl="0"/>
            <a:r>
              <a:rPr lang="en-US" dirty="0">
                <a:sym typeface="Lato"/>
              </a:rPr>
              <a:t>Major key to success</a:t>
            </a:r>
          </a:p>
          <a:p>
            <a:pPr lvl="0"/>
            <a:r>
              <a:rPr lang="en-US" dirty="0">
                <a:sym typeface="Lato"/>
              </a:rPr>
              <a:t>Set aside appropriate time for strategy</a:t>
            </a:r>
          </a:p>
          <a:p>
            <a:pPr lvl="0"/>
            <a:r>
              <a:rPr lang="en-US" dirty="0">
                <a:sym typeface="Lato"/>
              </a:rPr>
              <a:t>Plan before you start building/programming</a:t>
            </a:r>
          </a:p>
          <a:p>
            <a:pPr lvl="1"/>
            <a:r>
              <a:rPr lang="en-US" dirty="0">
                <a:sym typeface="Lato"/>
              </a:rPr>
              <a:t>measure twice, cut once</a:t>
            </a:r>
          </a:p>
          <a:p>
            <a:pPr lvl="0"/>
            <a:r>
              <a:rPr lang="en-US" dirty="0">
                <a:sym typeface="Lato"/>
              </a:rPr>
              <a:t>Strategy controls design</a:t>
            </a:r>
          </a:p>
          <a:p>
            <a:pPr lvl="0"/>
            <a:r>
              <a:rPr lang="en-US" dirty="0">
                <a:sym typeface="Lato"/>
              </a:rPr>
              <a:t>Reevaluate after competition</a:t>
            </a:r>
          </a:p>
          <a:p>
            <a:endParaRPr lang="en-US" dirty="0"/>
          </a:p>
        </p:txBody>
      </p:sp>
      <p:pic>
        <p:nvPicPr>
          <p:cNvPr id="7" name="Google Shape;142;g729ab01ce0_0_6">
            <a:extLst>
              <a:ext uri="{FF2B5EF4-FFF2-40B4-BE49-F238E27FC236}">
                <a16:creationId xmlns:a16="http://schemas.microsoft.com/office/drawing/2014/main" id="{749F5824-3653-5A49-A8A3-F8A3FF0B5F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625" y="1623100"/>
            <a:ext cx="4478375" cy="286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15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8BD2-E807-3240-8E09-D40959F0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Build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78050-295D-3540-8102-FE98EA5AE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776892" cy="5029199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ym typeface="Lato"/>
              </a:rPr>
              <a:t>Division of work</a:t>
            </a:r>
          </a:p>
          <a:p>
            <a:pPr lvl="0"/>
            <a:r>
              <a:rPr lang="en-US" dirty="0">
                <a:sym typeface="Lato"/>
              </a:rPr>
              <a:t>Initial Design</a:t>
            </a:r>
          </a:p>
          <a:p>
            <a:pPr lvl="1"/>
            <a:r>
              <a:rPr lang="en-US" dirty="0">
                <a:sym typeface="Lato"/>
              </a:rPr>
              <a:t>Follow strategy requirements</a:t>
            </a:r>
          </a:p>
          <a:p>
            <a:pPr lvl="1"/>
            <a:r>
              <a:rPr lang="en-US" dirty="0">
                <a:sym typeface="Lato"/>
              </a:rPr>
              <a:t>Brainstorming</a:t>
            </a:r>
          </a:p>
          <a:p>
            <a:pPr lvl="0"/>
            <a:r>
              <a:rPr lang="en-US" dirty="0">
                <a:sym typeface="Lato"/>
              </a:rPr>
              <a:t>Prototype</a:t>
            </a:r>
          </a:p>
          <a:p>
            <a:pPr lvl="1"/>
            <a:r>
              <a:rPr lang="en-US" dirty="0">
                <a:sym typeface="Lato"/>
              </a:rPr>
              <a:t>Try different mechanisms</a:t>
            </a:r>
          </a:p>
          <a:p>
            <a:pPr lvl="1"/>
            <a:r>
              <a:rPr lang="en-US" dirty="0">
                <a:sym typeface="Lato"/>
              </a:rPr>
              <a:t>Evaluate against strategy</a:t>
            </a:r>
          </a:p>
          <a:p>
            <a:pPr lvl="0"/>
            <a:r>
              <a:rPr lang="en-US" dirty="0">
                <a:sym typeface="Lato"/>
              </a:rPr>
              <a:t>Finalize Design</a:t>
            </a:r>
          </a:p>
          <a:p>
            <a:pPr lvl="1"/>
            <a:r>
              <a:rPr lang="en-US" dirty="0">
                <a:sym typeface="Lato"/>
              </a:rPr>
              <a:t>Decide on mechanisms</a:t>
            </a:r>
          </a:p>
          <a:p>
            <a:pPr lvl="0"/>
            <a:r>
              <a:rPr lang="en-US" dirty="0">
                <a:sym typeface="Lato"/>
              </a:rPr>
              <a:t>Build it</a:t>
            </a:r>
          </a:p>
          <a:p>
            <a:endParaRPr lang="en-US" dirty="0"/>
          </a:p>
        </p:txBody>
      </p:sp>
      <p:pic>
        <p:nvPicPr>
          <p:cNvPr id="4" name="Google Shape;150;g729ab01ce0_0_14" descr="1/27.jpg">
            <a:extLst>
              <a:ext uri="{FF2B5EF4-FFF2-40B4-BE49-F238E27FC236}">
                <a16:creationId xmlns:a16="http://schemas.microsoft.com/office/drawing/2014/main" id="{E63D3DC3-794D-3E4F-81DD-43A1BCF2B5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1267" y="2192838"/>
            <a:ext cx="1390651" cy="24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1;g729ab01ce0_0_14" descr="10/2.jpg">
            <a:extLst>
              <a:ext uri="{FF2B5EF4-FFF2-40B4-BE49-F238E27FC236}">
                <a16:creationId xmlns:a16="http://schemas.microsoft.com/office/drawing/2014/main" id="{2830D5F2-3AE7-CA45-BCD1-D8A657F9F5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972" b="26653"/>
          <a:stretch/>
        </p:blipFill>
        <p:spPr>
          <a:xfrm>
            <a:off x="3668092" y="1245875"/>
            <a:ext cx="1963175" cy="203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2;g729ab01ce0_0_14" descr="9/25.JPG">
            <a:extLst>
              <a:ext uri="{FF2B5EF4-FFF2-40B4-BE49-F238E27FC236}">
                <a16:creationId xmlns:a16="http://schemas.microsoft.com/office/drawing/2014/main" id="{6DF54230-16E4-D748-B565-52B68FBE8A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117" y="533400"/>
            <a:ext cx="1963187" cy="147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g729ab01ce0_0_14" descr="9/28.jpg">
            <a:extLst>
              <a:ext uri="{FF2B5EF4-FFF2-40B4-BE49-F238E27FC236}">
                <a16:creationId xmlns:a16="http://schemas.microsoft.com/office/drawing/2014/main" id="{BCD45F09-0C36-6148-B5FA-5EE38827CC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417" y="1399000"/>
            <a:ext cx="2033500" cy="15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4;g729ab01ce0_0_14">
            <a:extLst>
              <a:ext uri="{FF2B5EF4-FFF2-40B4-BE49-F238E27FC236}">
                <a16:creationId xmlns:a16="http://schemas.microsoft.com/office/drawing/2014/main" id="{7A4BCF76-A969-214D-B9FF-685E83284CFB}"/>
              </a:ext>
            </a:extLst>
          </p:cNvPr>
          <p:cNvSpPr txBox="1"/>
          <p:nvPr/>
        </p:nvSpPr>
        <p:spPr>
          <a:xfrm>
            <a:off x="4246179" y="5001869"/>
            <a:ext cx="4728040" cy="149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entury Gothic" panose="020B0502020202020204" pitchFamily="34" charset="0"/>
              </a:rPr>
              <a:t>Make sure you are communicating with your programmers to see where they are, what they need built, and when programmers can have the robot to test. Create a nice balance and leave time.</a:t>
            </a:r>
            <a:endParaRPr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10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C193-447D-E443-B385-605A90B3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Programming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28C38-60C8-7341-9DD1-7D564E7A1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Lato"/>
              </a:rPr>
              <a:t>Autonomous</a:t>
            </a:r>
          </a:p>
          <a:p>
            <a:pPr lvl="0"/>
            <a:r>
              <a:rPr lang="en-US" dirty="0">
                <a:sym typeface="Lato"/>
              </a:rPr>
              <a:t>Lay out objectives</a:t>
            </a:r>
          </a:p>
          <a:p>
            <a:pPr lvl="0"/>
            <a:r>
              <a:rPr lang="en-US" dirty="0">
                <a:sym typeface="Lato"/>
              </a:rPr>
              <a:t>Plan path</a:t>
            </a:r>
          </a:p>
          <a:p>
            <a:pPr lvl="0"/>
            <a:r>
              <a:rPr lang="en-US" dirty="0">
                <a:sym typeface="Lato"/>
              </a:rPr>
              <a:t>Maximize time</a:t>
            </a:r>
          </a:p>
          <a:p>
            <a:pPr lvl="0"/>
            <a:r>
              <a:rPr lang="en-US" dirty="0">
                <a:sym typeface="Lato"/>
              </a:rPr>
              <a:t>TEST</a:t>
            </a:r>
          </a:p>
          <a:p>
            <a:pPr lvl="1"/>
            <a:r>
              <a:rPr lang="en-US" dirty="0">
                <a:sym typeface="Lato"/>
              </a:rPr>
              <a:t>Takes a lot of time, so plan ahead </a:t>
            </a:r>
          </a:p>
          <a:p>
            <a:pPr lvl="0"/>
            <a:r>
              <a:rPr lang="en-US" dirty="0" err="1">
                <a:sym typeface="Lato"/>
              </a:rPr>
              <a:t>TeleOp</a:t>
            </a:r>
            <a:endParaRPr lang="en-US" dirty="0">
              <a:sym typeface="Lato"/>
            </a:endParaRPr>
          </a:p>
          <a:p>
            <a:pPr lvl="0"/>
            <a:r>
              <a:rPr lang="en-US" dirty="0">
                <a:sym typeface="Lato"/>
              </a:rPr>
              <a:t>Optimize to drivers</a:t>
            </a:r>
          </a:p>
          <a:p>
            <a:pPr lvl="0"/>
            <a:r>
              <a:rPr lang="en-US" dirty="0">
                <a:sym typeface="Lato"/>
              </a:rPr>
              <a:t>Plan for complexity level</a:t>
            </a:r>
          </a:p>
          <a:p>
            <a:endParaRPr lang="en-US" dirty="0"/>
          </a:p>
        </p:txBody>
      </p:sp>
      <p:pic>
        <p:nvPicPr>
          <p:cNvPr id="4" name="Google Shape;162;g729ab01ce0_0_26" descr="Controller_1.png">
            <a:extLst>
              <a:ext uri="{FF2B5EF4-FFF2-40B4-BE49-F238E27FC236}">
                <a16:creationId xmlns:a16="http://schemas.microsoft.com/office/drawing/2014/main" id="{6D94ADF9-645E-EA45-965D-C4E92FE287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70288" y="3370475"/>
            <a:ext cx="2191750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3;g729ab01ce0_0_26" descr="Red Button 6.jpg">
            <a:extLst>
              <a:ext uri="{FF2B5EF4-FFF2-40B4-BE49-F238E27FC236}">
                <a16:creationId xmlns:a16="http://schemas.microsoft.com/office/drawing/2014/main" id="{D608B2D0-E7DC-BA43-87AC-EE7818D34B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9" r="89"/>
          <a:stretch/>
        </p:blipFill>
        <p:spPr>
          <a:xfrm>
            <a:off x="4725013" y="680919"/>
            <a:ext cx="1065582" cy="10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4;g729ab01ce0_0_26" descr="Blue Button 6.jpg">
            <a:extLst>
              <a:ext uri="{FF2B5EF4-FFF2-40B4-BE49-F238E27FC236}">
                <a16:creationId xmlns:a16="http://schemas.microsoft.com/office/drawing/2014/main" id="{4C5F4C84-E246-1C4F-B277-72552D8AD9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788" y="679908"/>
            <a:ext cx="1065575" cy="107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5;g729ab01ce0_0_26">
            <a:extLst>
              <a:ext uri="{FF2B5EF4-FFF2-40B4-BE49-F238E27FC236}">
                <a16:creationId xmlns:a16="http://schemas.microsoft.com/office/drawing/2014/main" id="{363B48E3-A193-DC46-A2BB-F6692B37D9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031" y="1920831"/>
            <a:ext cx="2149100" cy="16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6;g729ab01ce0_0_26" descr="11/6.JPG">
            <a:extLst>
              <a:ext uri="{FF2B5EF4-FFF2-40B4-BE49-F238E27FC236}">
                <a16:creationId xmlns:a16="http://schemas.microsoft.com/office/drawing/2014/main" id="{C0AEA820-0F12-814D-8F83-699049258F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124" y="494297"/>
            <a:ext cx="1403574" cy="1871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4;g729ab01ce0_0_14">
            <a:extLst>
              <a:ext uri="{FF2B5EF4-FFF2-40B4-BE49-F238E27FC236}">
                <a16:creationId xmlns:a16="http://schemas.microsoft.com/office/drawing/2014/main" id="{64A6E9CA-A7E7-6549-9272-C22CEBBF321F}"/>
              </a:ext>
            </a:extLst>
          </p:cNvPr>
          <p:cNvSpPr txBox="1"/>
          <p:nvPr/>
        </p:nvSpPr>
        <p:spPr>
          <a:xfrm>
            <a:off x="4813737" y="5001869"/>
            <a:ext cx="4160481" cy="149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latin typeface="Century Gothic" panose="020B0502020202020204" pitchFamily="34" charset="0"/>
              </a:rPr>
              <a:t>Make sure you are communicating with your builders to see where they are, what they need programmed, and when programmers can have the robot to test. </a:t>
            </a:r>
            <a:endParaRPr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4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F5D3-A3E1-5643-B100-B4D8CA81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Competitions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D5EAE-8F59-3F43-8335-F553392EE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>
                <a:sym typeface="Lato"/>
              </a:rPr>
              <a:t>Practice</a:t>
            </a:r>
          </a:p>
          <a:p>
            <a:pPr lvl="1"/>
            <a:r>
              <a:rPr lang="en-US" dirty="0">
                <a:sym typeface="Lato"/>
              </a:rPr>
              <a:t>Presentation</a:t>
            </a:r>
          </a:p>
          <a:p>
            <a:pPr lvl="1"/>
            <a:r>
              <a:rPr lang="en-US" dirty="0">
                <a:sym typeface="Lato"/>
              </a:rPr>
              <a:t>Autonomous</a:t>
            </a:r>
          </a:p>
          <a:p>
            <a:pPr lvl="1"/>
            <a:r>
              <a:rPr lang="en-US" dirty="0">
                <a:sym typeface="Lato"/>
              </a:rPr>
              <a:t>Driver</a:t>
            </a:r>
          </a:p>
          <a:p>
            <a:pPr lvl="0"/>
            <a:r>
              <a:rPr lang="en-US" dirty="0">
                <a:sym typeface="Lato"/>
              </a:rPr>
              <a:t>Have Robot prepared</a:t>
            </a:r>
          </a:p>
          <a:p>
            <a:pPr lvl="0"/>
            <a:r>
              <a:rPr lang="en-US" dirty="0">
                <a:sym typeface="Lato"/>
              </a:rPr>
              <a:t>Print Engineering Notebook</a:t>
            </a:r>
          </a:p>
          <a:p>
            <a:pPr lvl="0"/>
            <a:r>
              <a:rPr lang="en-US" dirty="0">
                <a:sym typeface="Lato"/>
              </a:rPr>
              <a:t>Turn in award videos</a:t>
            </a:r>
          </a:p>
          <a:p>
            <a:pPr lvl="0"/>
            <a:r>
              <a:rPr lang="en-US" dirty="0">
                <a:sym typeface="Lato"/>
              </a:rPr>
              <a:t>Handouts</a:t>
            </a:r>
          </a:p>
          <a:p>
            <a:pPr lvl="1"/>
            <a:r>
              <a:rPr lang="en-US" dirty="0">
                <a:sym typeface="Lato"/>
              </a:rPr>
              <a:t>Scouting sheet information</a:t>
            </a:r>
          </a:p>
          <a:p>
            <a:pPr lvl="1"/>
            <a:r>
              <a:rPr lang="en-US" dirty="0">
                <a:sym typeface="Lato"/>
              </a:rPr>
              <a:t>Buttons/Bracelets</a:t>
            </a:r>
          </a:p>
          <a:p>
            <a:pPr lvl="0"/>
            <a:r>
              <a:rPr lang="en-US" dirty="0">
                <a:sym typeface="Lato"/>
              </a:rPr>
              <a:t>Displays</a:t>
            </a:r>
          </a:p>
          <a:p>
            <a:pPr lvl="1"/>
            <a:r>
              <a:rPr lang="en-US" dirty="0">
                <a:sym typeface="Lato"/>
              </a:rPr>
              <a:t>Pit displays</a:t>
            </a:r>
          </a:p>
          <a:p>
            <a:pPr lvl="1"/>
            <a:r>
              <a:rPr lang="en-US" dirty="0">
                <a:sym typeface="Lato"/>
              </a:rPr>
              <a:t>Interview visuals</a:t>
            </a:r>
          </a:p>
          <a:p>
            <a:pPr lvl="1"/>
            <a:r>
              <a:rPr lang="en-US" dirty="0">
                <a:sym typeface="Lato"/>
              </a:rPr>
              <a:t>Spirit items</a:t>
            </a:r>
          </a:p>
          <a:p>
            <a:endParaRPr lang="en-US" dirty="0"/>
          </a:p>
        </p:txBody>
      </p:sp>
      <p:pic>
        <p:nvPicPr>
          <p:cNvPr id="4" name="Google Shape;175;g729ab01ce0_0_56" descr="File_003.jpeg">
            <a:extLst>
              <a:ext uri="{FF2B5EF4-FFF2-40B4-BE49-F238E27FC236}">
                <a16:creationId xmlns:a16="http://schemas.microsoft.com/office/drawing/2014/main" id="{E77CC9D8-FB93-5641-A4AE-B1C329D903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273" y="424424"/>
            <a:ext cx="1319374" cy="17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6;g729ab01ce0_0_56" descr="File_002.jpeg">
            <a:extLst>
              <a:ext uri="{FF2B5EF4-FFF2-40B4-BE49-F238E27FC236}">
                <a16:creationId xmlns:a16="http://schemas.microsoft.com/office/drawing/2014/main" id="{EFECDACD-3A17-0943-BAA8-FA72A1EF01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800" y="2239725"/>
            <a:ext cx="1430600" cy="190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7;g729ab01ce0_0_56" descr="1/16.JPG">
            <a:extLst>
              <a:ext uri="{FF2B5EF4-FFF2-40B4-BE49-F238E27FC236}">
                <a16:creationId xmlns:a16="http://schemas.microsoft.com/office/drawing/2014/main" id="{199C6A1B-D0B0-584D-B039-0F12D13DA0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000" y="368275"/>
            <a:ext cx="1403574" cy="187145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8;g729ab01ce0_0_56">
            <a:extLst>
              <a:ext uri="{FF2B5EF4-FFF2-40B4-BE49-F238E27FC236}">
                <a16:creationId xmlns:a16="http://schemas.microsoft.com/office/drawing/2014/main" id="{93C0E832-81F7-A24D-B3E3-533E963F4991}"/>
              </a:ext>
            </a:extLst>
          </p:cNvPr>
          <p:cNvSpPr txBox="1"/>
          <p:nvPr/>
        </p:nvSpPr>
        <p:spPr>
          <a:xfrm>
            <a:off x="5289275" y="4573525"/>
            <a:ext cx="32253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entury Gothic" panose="020B0502020202020204" pitchFamily="34" charset="0"/>
              </a:rPr>
              <a:t>Make a packing list</a:t>
            </a:r>
            <a:endParaRPr sz="180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entury Gothic" panose="020B0502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entury Gothic" panose="020B0502020202020204" pitchFamily="34" charset="0"/>
              </a:rPr>
              <a:t>Make a schedule and plan out your weeks until competition</a:t>
            </a:r>
            <a:endParaRPr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38515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387</Words>
  <Application>Microsoft Macintosh PowerPoint</Application>
  <PresentationFormat>On-screen Show (4:3)</PresentationFormat>
  <Paragraphs>90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Abril Fatface</vt:lpstr>
      <vt:lpstr>Calibri</vt:lpstr>
      <vt:lpstr>BrushVTI</vt:lpstr>
      <vt:lpstr>Season Planning</vt:lpstr>
      <vt:lpstr>What is season planning? </vt:lpstr>
      <vt:lpstr>Time Management</vt:lpstr>
      <vt:lpstr>PowerPoint Presentation</vt:lpstr>
      <vt:lpstr>Outreach</vt:lpstr>
      <vt:lpstr>Strategy and Brainstorming</vt:lpstr>
      <vt:lpstr>Build</vt:lpstr>
      <vt:lpstr>Programming</vt:lpstr>
      <vt:lpstr>Competitions</vt:lpstr>
      <vt:lpstr>Scheduling</vt:lpstr>
      <vt:lpstr>Scheduling Example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Season Planning</dc:title>
  <dc:creator>Srinivasan Seshan</dc:creator>
  <cp:lastModifiedBy>Srinivasan Seshan</cp:lastModifiedBy>
  <cp:revision>3</cp:revision>
  <dcterms:created xsi:type="dcterms:W3CDTF">2020-03-03T17:05:41Z</dcterms:created>
  <dcterms:modified xsi:type="dcterms:W3CDTF">2020-04-05T15:54:54Z</dcterms:modified>
</cp:coreProperties>
</file>